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57" r:id="rId3"/>
    <p:sldId id="264" r:id="rId4"/>
    <p:sldId id="265" r:id="rId5"/>
    <p:sldId id="266" r:id="rId6"/>
    <p:sldId id="268" r:id="rId7"/>
    <p:sldId id="269" r:id="rId8"/>
    <p:sldId id="267" r:id="rId9"/>
    <p:sldId id="270" r:id="rId10"/>
    <p:sldId id="256" r:id="rId11"/>
  </p:sldIdLst>
  <p:sldSz cx="12192000" cy="6858000"/>
  <p:notesSz cx="6858000" cy="9144000"/>
  <p:embeddedFontLst>
    <p:embeddedFont>
      <p:font typeface="맑은 고딕" panose="020B0503020000020004" pitchFamily="34" charset="-127"/>
      <p:regular r:id="rId12"/>
      <p:bold r:id="rId13"/>
    </p:embeddedFont>
    <p:embeddedFont>
      <p:font typeface="나눔스퀘어" panose="020F0502020204030204" pitchFamily="34" charset="0"/>
      <p:regular r:id="rId14"/>
      <p:bold r:id="rId15"/>
      <p:italic r:id="rId16"/>
      <p:boldItalic r:id="rId17"/>
    </p:embeddedFont>
    <p:embeddedFont>
      <p:font typeface="나눔스퀘어 ExtraBold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77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2021. 6. 7.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018350" y="2180362"/>
            <a:ext cx="41553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기계학습</a:t>
            </a:r>
            <a:endParaRPr lang="en-US" altLang="ko-KR" sz="5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54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텀프로젝트</a:t>
            </a:r>
            <a:r>
              <a:rPr lang="ko-KR" altLang="en-US" sz="5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sz="5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5E5309-4A29-4CBE-B694-B651066D4DBE}"/>
              </a:ext>
            </a:extLst>
          </p:cNvPr>
          <p:cNvSpPr txBox="1"/>
          <p:nvPr/>
        </p:nvSpPr>
        <p:spPr>
          <a:xfrm>
            <a:off x="4601042" y="4087683"/>
            <a:ext cx="29899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17011520</a:t>
            </a:r>
            <a:r>
              <a:rPr lang="ko-KR" altLang="en-US" sz="3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조영래</a:t>
            </a: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428717" y="2967335"/>
            <a:ext cx="33345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307467"/>
            <a:ext cx="7378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Empty Module 1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D31EA08-8777-854E-8608-92FDDF450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19" y="1336167"/>
            <a:ext cx="4425691" cy="501209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7AD0110E-BD53-614E-A5AB-538E381838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9231" y="1336167"/>
            <a:ext cx="4591496" cy="242653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B7284FB2-AB77-DF4E-B6B7-DAEF99E693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9232" y="3762704"/>
            <a:ext cx="4613274" cy="1618594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112B1A05-E673-354A-9DCE-4AE1BC9BB4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1010" y="5521833"/>
            <a:ext cx="4591496" cy="89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397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307467"/>
            <a:ext cx="7378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Empty Module 2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4778E4A-803E-6A4A-8621-B6996846E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11" y="1336167"/>
            <a:ext cx="4710138" cy="51343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F09C927-ED0A-EC4F-88F2-040295B76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8338" y="1986236"/>
            <a:ext cx="5852531" cy="3216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836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163265" y="153579"/>
            <a:ext cx="9476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3,</a:t>
            </a:r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307467"/>
            <a:ext cx="7378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Empty Module 3, 4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2C15CD-60CA-CF4F-A6BE-831F5BE82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911" y="1522421"/>
            <a:ext cx="4526515" cy="477485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24FFA96-4B3D-9C44-85A6-3FD750803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1509" y="1547648"/>
            <a:ext cx="3758045" cy="23622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AD8990F-96BE-2245-A747-DBA31109E2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46" y="1786759"/>
            <a:ext cx="3237308" cy="406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3152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05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181395"/>
            <a:ext cx="85660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Empty Module 5</a:t>
            </a:r>
          </a:p>
          <a:p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비디오의 모든 프레임에서 얻은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feature</a:t>
            </a:r>
            <a:r>
              <a:rPr lang="ko-KR" altLang="en-US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평균내어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비디오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feature 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생성 및 분류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D528BD7-A58A-4A44-A79C-9347D4CEE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048" y="1210095"/>
            <a:ext cx="4259167" cy="511317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6F87A28-CEF9-0748-AAB5-C0858E7961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593" y="1645855"/>
            <a:ext cx="5676924" cy="180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452C19C-21AE-3A43-8C90-CCB6E85FCE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916" y="3838475"/>
            <a:ext cx="5091910" cy="58877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AA236BE-0BF1-7049-BE77-D9D4941A1F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916" y="4700499"/>
            <a:ext cx="4597031" cy="12653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3A4EFAA-F6FD-E245-9D61-8449A7D02FAB}"/>
              </a:ext>
            </a:extLst>
          </p:cNvPr>
          <p:cNvSpPr txBox="1"/>
          <p:nvPr/>
        </p:nvSpPr>
        <p:spPr>
          <a:xfrm>
            <a:off x="195255" y="3948195"/>
            <a:ext cx="676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 err="1"/>
              <a:t>BoW</a:t>
            </a:r>
            <a:endParaRPr kumimoji="1" lang="en-US" altLang="ko-Kore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1234C5-A13A-EF45-B007-8A66C2297ED1}"/>
              </a:ext>
            </a:extLst>
          </p:cNvPr>
          <p:cNvSpPr txBox="1"/>
          <p:nvPr/>
        </p:nvSpPr>
        <p:spPr>
          <a:xfrm>
            <a:off x="227443" y="5026815"/>
            <a:ext cx="765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VLAD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6B4D48-C989-1B4E-826C-064C11785565}"/>
              </a:ext>
            </a:extLst>
          </p:cNvPr>
          <p:cNvSpPr txBox="1"/>
          <p:nvPr/>
        </p:nvSpPr>
        <p:spPr>
          <a:xfrm>
            <a:off x="6879048" y="6404586"/>
            <a:ext cx="3819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VLAD </a:t>
            </a:r>
            <a:r>
              <a:rPr kumimoji="1" lang="ko-KR" altLang="en-US" dirty="0"/>
              <a:t>데이터에 대한 </a:t>
            </a:r>
            <a:r>
              <a:rPr kumimoji="1" lang="en-US" altLang="ko-KR" dirty="0" err="1"/>
              <a:t>cross_validate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206508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05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307467"/>
            <a:ext cx="7378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Empty Module 5 - </a:t>
            </a:r>
            <a:r>
              <a:rPr lang="en-US" altLang="ko-KR" sz="20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GridSearch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13D5E36-B51A-6348-B271-DCCA81C16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260" y="1873121"/>
            <a:ext cx="4151312" cy="231855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AD074C8-468B-5D4A-8AB9-827569558B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260" y="4316445"/>
            <a:ext cx="5457316" cy="20768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AD63B1-2AA9-064C-B3E1-866D76EF7204}"/>
              </a:ext>
            </a:extLst>
          </p:cNvPr>
          <p:cNvSpPr txBox="1"/>
          <p:nvPr/>
        </p:nvSpPr>
        <p:spPr>
          <a:xfrm>
            <a:off x="514417" y="1153472"/>
            <a:ext cx="4151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/>
              <a:t>VLAD</a:t>
            </a:r>
            <a:r>
              <a:rPr kumimoji="1" lang="ko-KR" altLang="en-US" sz="1200" dirty="0"/>
              <a:t>에 대해서만 진행</a:t>
            </a:r>
            <a:endParaRPr kumimoji="1" lang="en-US" altLang="ko-Kore-KR" sz="1200" dirty="0"/>
          </a:p>
          <a:p>
            <a:r>
              <a:rPr kumimoji="1" lang="en-US" altLang="ko-Kore-KR" sz="1200" dirty="0"/>
              <a:t>overfitting</a:t>
            </a:r>
            <a:r>
              <a:rPr kumimoji="1" lang="ko-KR" altLang="en-US" sz="1200" dirty="0"/>
              <a:t> 이 의심되어 규제를 줄 수 있는 </a:t>
            </a:r>
            <a:r>
              <a:rPr kumimoji="1" lang="ko-KR" altLang="en-US" sz="1200" dirty="0" err="1"/>
              <a:t>파라미터</a:t>
            </a:r>
            <a:r>
              <a:rPr kumimoji="1" lang="ko-KR" altLang="en-US" sz="1200" dirty="0"/>
              <a:t> 선택</a:t>
            </a:r>
            <a:endParaRPr kumimoji="1" lang="ko-Kore-KR" altLang="en-US" sz="120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9B70031-5684-FD46-9E54-2E4343FEC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14958"/>
            <a:ext cx="5374257" cy="145413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180AE79-C091-A442-ABB5-C236D70C852C}"/>
              </a:ext>
            </a:extLst>
          </p:cNvPr>
          <p:cNvSpPr txBox="1"/>
          <p:nvPr/>
        </p:nvSpPr>
        <p:spPr>
          <a:xfrm>
            <a:off x="6285186" y="1341617"/>
            <a:ext cx="2021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Submission Score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6516717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05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307467"/>
            <a:ext cx="7378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Empty Module 5 – </a:t>
            </a:r>
            <a:r>
              <a:rPr lang="en-US" altLang="ko-KR" sz="20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AutoML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FFE9F6D-E10E-A74A-8EB2-AB676ED81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45" y="1767090"/>
            <a:ext cx="6072176" cy="240551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ABF0B23-3DF8-D644-9C88-C16D37678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977" y="1336167"/>
            <a:ext cx="5060422" cy="49957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984D46C-32C3-104E-B646-F495A9DA2D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45" y="4602994"/>
            <a:ext cx="5693103" cy="1532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F0F73E-686B-F343-9F0B-6A883A0DA54F}"/>
              </a:ext>
            </a:extLst>
          </p:cNvPr>
          <p:cNvSpPr txBox="1"/>
          <p:nvPr/>
        </p:nvSpPr>
        <p:spPr>
          <a:xfrm>
            <a:off x="333235" y="1230523"/>
            <a:ext cx="2314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VLAD</a:t>
            </a:r>
            <a:r>
              <a:rPr kumimoji="1" lang="ko-KR" altLang="en-US" dirty="0"/>
              <a:t>에 대해서 진행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012581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06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8849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Empty Module 6</a:t>
            </a:r>
          </a:p>
          <a:p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비디오의 모든 프레임에서 얻은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feature 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로 </a:t>
            </a:r>
            <a:r>
              <a:rPr lang="ko-KR" altLang="en-US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분류기를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사용해 예측하고 </a:t>
            </a:r>
            <a:r>
              <a:rPr lang="ko-KR" altLang="en-US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예측치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중 가장 많은 빈도를 나타낸 행동을 선정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7878B0B-E7F3-D045-8E6B-E49493AE5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054" y="1182279"/>
            <a:ext cx="2256001" cy="65109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8FA4C8D-96E8-1440-8F10-A7F45F95A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5462" y="1368048"/>
            <a:ext cx="4781769" cy="393288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D381C68-94F4-B742-BA9E-D4116F9A0F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054" y="1986957"/>
            <a:ext cx="3713441" cy="3200400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36A325DE-7688-624F-8C58-753D06E87B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54" y="5198817"/>
            <a:ext cx="3054787" cy="77729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286F6E5-5035-A742-B88D-B5BB48EBDE67}"/>
              </a:ext>
            </a:extLst>
          </p:cNvPr>
          <p:cNvSpPr txBox="1"/>
          <p:nvPr/>
        </p:nvSpPr>
        <p:spPr>
          <a:xfrm>
            <a:off x="3746717" y="5563220"/>
            <a:ext cx="2349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00" dirty="0" err="1"/>
              <a:t>BoW</a:t>
            </a:r>
            <a:r>
              <a:rPr kumimoji="1" lang="en-US" altLang="ko-Kore-KR" sz="1000" dirty="0"/>
              <a:t>: averaging </a:t>
            </a:r>
            <a:r>
              <a:rPr kumimoji="1" lang="ko-KR" altLang="en-US" sz="1000" dirty="0"/>
              <a:t>보다 성능 향상</a:t>
            </a:r>
            <a:endParaRPr kumimoji="1" lang="en-US" altLang="ko-KR" sz="1000" dirty="0"/>
          </a:p>
          <a:p>
            <a:r>
              <a:rPr kumimoji="1" lang="en-US" altLang="ko-Kore-KR" sz="1000" dirty="0"/>
              <a:t>0.20792 -&gt; 0.21188</a:t>
            </a:r>
            <a:endParaRPr kumimoji="1" lang="ko-Kore-KR" altLang="en-US" sz="1000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1DFAABF-1795-8F4D-A350-FA2242B2A3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54" y="5987576"/>
            <a:ext cx="3143093" cy="84606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441B4A0-4988-2240-84F3-D4CD29EC96E0}"/>
              </a:ext>
            </a:extLst>
          </p:cNvPr>
          <p:cNvSpPr txBox="1"/>
          <p:nvPr/>
        </p:nvSpPr>
        <p:spPr>
          <a:xfrm>
            <a:off x="3746717" y="6154527"/>
            <a:ext cx="5036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000" dirty="0"/>
              <a:t>VLAD</a:t>
            </a:r>
            <a:endParaRPr kumimoji="1" lang="ko-Kore-KR" altLang="en-US" sz="1000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53D43563-F590-E04C-B26D-35CD4C13EF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4080" y="5388144"/>
            <a:ext cx="3231710" cy="89291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406F668-266B-7941-97F2-22EDF1AA75F3}"/>
              </a:ext>
            </a:extLst>
          </p:cNvPr>
          <p:cNvSpPr txBox="1"/>
          <p:nvPr/>
        </p:nvSpPr>
        <p:spPr>
          <a:xfrm>
            <a:off x="6684080" y="6368270"/>
            <a:ext cx="45619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00" dirty="0"/>
              <a:t>VLAD</a:t>
            </a:r>
            <a:r>
              <a:rPr kumimoji="1" lang="ko-Kore-KR" altLang="en-US" sz="1000" dirty="0"/>
              <a:t>에</a:t>
            </a:r>
            <a:r>
              <a:rPr kumimoji="1" lang="ko-KR" altLang="en-US" sz="1000" dirty="0"/>
              <a:t> 대해서만 </a:t>
            </a:r>
            <a:r>
              <a:rPr kumimoji="1" lang="ko-KR" altLang="en-US" sz="1000" dirty="0" err="1"/>
              <a:t>진행해봄</a:t>
            </a:r>
            <a:r>
              <a:rPr kumimoji="1" lang="ko-KR" altLang="en-US" sz="1000" dirty="0"/>
              <a:t> </a:t>
            </a:r>
            <a:r>
              <a:rPr kumimoji="1" lang="en-US" altLang="ko-Kore-KR" sz="1000" dirty="0"/>
              <a:t>-&gt;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averaging</a:t>
            </a:r>
            <a:r>
              <a:rPr kumimoji="1" lang="ko-KR" altLang="en-US" sz="1000" dirty="0"/>
              <a:t>보다 성능 저하</a:t>
            </a:r>
            <a:r>
              <a:rPr kumimoji="1" lang="en-US" altLang="ko-KR" sz="1000" dirty="0"/>
              <a:t>…</a:t>
            </a:r>
          </a:p>
          <a:p>
            <a:r>
              <a:rPr kumimoji="1" lang="en-US" altLang="ko-KR" sz="1000" dirty="0"/>
              <a:t>averaging</a:t>
            </a:r>
            <a:r>
              <a:rPr kumimoji="1" lang="ko-KR" altLang="en-US" sz="1000" dirty="0"/>
              <a:t> 에 대한 </a:t>
            </a:r>
            <a:r>
              <a:rPr kumimoji="1" lang="en-US" altLang="ko-KR" sz="1000" dirty="0" err="1"/>
              <a:t>gridsearch</a:t>
            </a:r>
            <a:r>
              <a:rPr kumimoji="1" lang="ko-KR" altLang="en-US" sz="1000" dirty="0"/>
              <a:t> </a:t>
            </a:r>
            <a:r>
              <a:rPr kumimoji="1" lang="ko-KR" altLang="en-US" sz="1000" dirty="0" err="1"/>
              <a:t>파라미터로</a:t>
            </a:r>
            <a:r>
              <a:rPr kumimoji="1" lang="ko-KR" altLang="en-US" sz="1000" dirty="0"/>
              <a:t> 진행해서 더 좋지 않은 것일 수도</a:t>
            </a:r>
            <a:endParaRPr kumimoji="1"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12031327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07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215134"/>
            <a:ext cx="8849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Empty Module 7</a:t>
            </a:r>
          </a:p>
          <a:p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프레임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feature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 대표되는 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feature</a:t>
            </a:r>
            <a:r>
              <a:rPr lang="ko-KR" altLang="en-US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선정 후 </a:t>
            </a:r>
            <a:r>
              <a:rPr lang="en-US" altLang="ko-KR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BoW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or VLAD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방식으로 비디오</a:t>
            </a:r>
            <a:r>
              <a:rPr lang="en-US" altLang="ko-KR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feature</a:t>
            </a:r>
            <a:r>
              <a:rPr lang="ko-KR" altLang="en-US" sz="1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</a:t>
            </a:r>
            <a:r>
              <a:rPr lang="ko-KR" altLang="en-US" sz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기술</a:t>
            </a:r>
            <a:endParaRPr lang="en-US" altLang="ko-KR" sz="1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A15AB13-F18C-5544-B05F-6D9AA92F5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214" y="1524000"/>
            <a:ext cx="4498729" cy="476644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A3E816E-B15F-F046-B55C-52344925B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681" y="5087217"/>
            <a:ext cx="5411733" cy="13204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519EE5B-E9F9-5A4B-A3A4-49C50CCF5104}"/>
              </a:ext>
            </a:extLst>
          </p:cNvPr>
          <p:cNvSpPr txBox="1"/>
          <p:nvPr/>
        </p:nvSpPr>
        <p:spPr>
          <a:xfrm>
            <a:off x="357352" y="6386960"/>
            <a:ext cx="3819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VLAD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데이터에</a:t>
            </a:r>
            <a:r>
              <a:rPr kumimoji="1" lang="ko-KR" altLang="en-US" dirty="0"/>
              <a:t> 대한 </a:t>
            </a:r>
            <a:r>
              <a:rPr kumimoji="1" lang="en-US" altLang="ko-KR" dirty="0" err="1"/>
              <a:t>cross_validate</a:t>
            </a:r>
            <a:endParaRPr kumimoji="1" lang="ko-Kore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5E34E2-A9C6-004A-BA94-9FB998540047}"/>
              </a:ext>
            </a:extLst>
          </p:cNvPr>
          <p:cNvSpPr txBox="1"/>
          <p:nvPr/>
        </p:nvSpPr>
        <p:spPr>
          <a:xfrm>
            <a:off x="5759669" y="1586117"/>
            <a:ext cx="52026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train data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에</a:t>
            </a:r>
            <a:r>
              <a:rPr kumimoji="1" lang="ko-KR" altLang="en-US" dirty="0"/>
              <a:t> 대하여</a:t>
            </a:r>
            <a:r>
              <a:rPr kumimoji="1" lang="en-US" altLang="ko-KR" dirty="0"/>
              <a:t> overfitting</a:t>
            </a:r>
            <a:r>
              <a:rPr kumimoji="1" lang="ko-KR" altLang="en-US" dirty="0"/>
              <a:t>이라도 되고 있어야 하는데 그렇지 않아서 이것에 대해서는 추가적인 진행을 해보지 않았다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9158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</TotalTime>
  <Words>173</Words>
  <Application>Microsoft Macintosh PowerPoint</Application>
  <PresentationFormat>와이드스크린</PresentationFormat>
  <Paragraphs>37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Arial</vt:lpstr>
      <vt:lpstr>맑은 고딕</vt:lpstr>
      <vt:lpstr>나눔스퀘어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조영래</cp:lastModifiedBy>
  <cp:revision>25</cp:revision>
  <dcterms:created xsi:type="dcterms:W3CDTF">2020-05-15T03:41:41Z</dcterms:created>
  <dcterms:modified xsi:type="dcterms:W3CDTF">2021-06-07T07:18:15Z</dcterms:modified>
</cp:coreProperties>
</file>

<file path=docProps/thumbnail.jpeg>
</file>